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5B9BD5"/>
    <a:srgbClr val="F9ADC3"/>
    <a:srgbClr val="3B9F8E"/>
    <a:srgbClr val="F896B2"/>
    <a:srgbClr val="FAFAF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504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2A01-31DA-4C1A-AAAC-ED88C94A4768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8724-2D79-4129-BC38-254A0CC63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6077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2A01-31DA-4C1A-AAAC-ED88C94A4768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8724-2D79-4129-BC38-254A0CC63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6760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2A01-31DA-4C1A-AAAC-ED88C94A4768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8724-2D79-4129-BC38-254A0CC63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5907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2A01-31DA-4C1A-AAAC-ED88C94A4768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8724-2D79-4129-BC38-254A0CC63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8686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2A01-31DA-4C1A-AAAC-ED88C94A4768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8724-2D79-4129-BC38-254A0CC63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6584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2A01-31DA-4C1A-AAAC-ED88C94A4768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8724-2D79-4129-BC38-254A0CC63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0741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2A01-31DA-4C1A-AAAC-ED88C94A4768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8724-2D79-4129-BC38-254A0CC63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5608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2A01-31DA-4C1A-AAAC-ED88C94A4768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8724-2D79-4129-BC38-254A0CC63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8878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2A01-31DA-4C1A-AAAC-ED88C94A4768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8724-2D79-4129-BC38-254A0CC63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610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2A01-31DA-4C1A-AAAC-ED88C94A4768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8724-2D79-4129-BC38-254A0CC63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0575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2A01-31DA-4C1A-AAAC-ED88C94A4768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8724-2D79-4129-BC38-254A0CC63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546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AD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B2A01-31DA-4C1A-AAAC-ED88C94A4768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E8724-2D79-4129-BC38-254A0CC63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328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824" y="45156"/>
            <a:ext cx="11548530" cy="1230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инструменты </a:t>
            </a:r>
          </a:p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из подручных материалов</a:t>
            </a:r>
            <a:endParaRPr lang="ru-RU" sz="3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824" y="1479213"/>
            <a:ext cx="7450666" cy="5200017"/>
          </a:xfrm>
          <a:prstGeom prst="ellipse">
            <a:avLst/>
          </a:prstGeom>
          <a:ln w="63500" cap="rnd">
            <a:solidFill>
              <a:srgbClr val="5B9BD5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7502" y="600164"/>
            <a:ext cx="3514541" cy="607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949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7303" y="3656407"/>
            <a:ext cx="4987847" cy="29810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0786" y="119504"/>
            <a:ext cx="5984364" cy="33662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911" y="849534"/>
            <a:ext cx="5295900" cy="39719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1911" y="101601"/>
            <a:ext cx="5429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Гусли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5940" y="4123664"/>
            <a:ext cx="3778259" cy="2513761"/>
          </a:xfrm>
          <a:prstGeom prst="ellipse">
            <a:avLst/>
          </a:prstGeom>
          <a:ln w="63500" cap="rnd">
            <a:solidFill>
              <a:srgbClr val="5B9BD5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3334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22" y="112890"/>
            <a:ext cx="7696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Свирель из соломенных трубочек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3423" y="894824"/>
            <a:ext cx="4323646" cy="57599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2318" y="349956"/>
            <a:ext cx="2805655" cy="6304844"/>
          </a:xfrm>
          <a:prstGeom prst="ellipse">
            <a:avLst/>
          </a:prstGeom>
          <a:ln w="63500" cap="rnd">
            <a:solidFill>
              <a:srgbClr val="00808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7716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7677" y="2970387"/>
            <a:ext cx="5034844" cy="37761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333" y="146757"/>
            <a:ext cx="3034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Трещотка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333" y="896054"/>
            <a:ext cx="5286375" cy="3962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2236" y="248206"/>
            <a:ext cx="4340570" cy="3253820"/>
          </a:xfrm>
          <a:prstGeom prst="ellipse">
            <a:avLst/>
          </a:prstGeom>
          <a:ln w="63500" cap="rnd">
            <a:solidFill>
              <a:srgbClr val="00808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1762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79" y="90311"/>
            <a:ext cx="2067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Маракас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535972" y="1396792"/>
            <a:ext cx="5198034" cy="38777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0173" y="2732609"/>
            <a:ext cx="5350003" cy="40125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4251" y="266721"/>
            <a:ext cx="5411920" cy="4056924"/>
          </a:xfrm>
          <a:prstGeom prst="ellipse">
            <a:avLst/>
          </a:prstGeom>
          <a:ln w="63500" cap="rnd">
            <a:solidFill>
              <a:srgbClr val="00808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44053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1343" y="770510"/>
            <a:ext cx="3721571" cy="55823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5467" y="124179"/>
            <a:ext cx="11419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вот этим инструментам название придумайте сами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467" y="770510"/>
            <a:ext cx="5532966" cy="36886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2712" y="3106709"/>
            <a:ext cx="6086580" cy="3415491"/>
          </a:xfrm>
          <a:prstGeom prst="ellipse">
            <a:avLst/>
          </a:prstGeom>
          <a:ln w="63500" cap="rnd">
            <a:solidFill>
              <a:srgbClr val="00808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173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739" y="2325511"/>
            <a:ext cx="7385444" cy="41543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8744" y="158044"/>
            <a:ext cx="5563700" cy="3224918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4044" y="2980266"/>
            <a:ext cx="4327577" cy="349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086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178" y="781799"/>
            <a:ext cx="10634133" cy="58965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4178" y="135468"/>
            <a:ext cx="11921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Оркестр  музыкальных инструментов, сделанных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23555" y="781799"/>
            <a:ext cx="6728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своими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152749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467" y="225778"/>
            <a:ext cx="11888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Оркестр музыкальных инструментов, сделанных детьми и родителями подготовительной группы № 2 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467" y="1426107"/>
            <a:ext cx="11763022" cy="525691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Здесь будет размещена ф</a:t>
            </a:r>
            <a:r>
              <a:rPr lang="ru-RU" sz="3600" b="1" dirty="0" smtClean="0">
                <a:solidFill>
                  <a:srgbClr val="002060"/>
                </a:solidFill>
              </a:rPr>
              <a:t>отография будущего оркестра 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896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622" y="1177609"/>
            <a:ext cx="8037689" cy="55088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0622" y="101601"/>
            <a:ext cx="8037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Колокольчики на картонной трубе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8307" y="1177609"/>
            <a:ext cx="3634315" cy="5508857"/>
          </a:xfrm>
          <a:prstGeom prst="ellipse">
            <a:avLst/>
          </a:prstGeom>
          <a:ln w="63500" cap="rnd">
            <a:solidFill>
              <a:srgbClr val="00808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0037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9002" y="713829"/>
            <a:ext cx="5836244" cy="50525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1"/>
            <a:ext cx="6293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Колокольчики на 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руках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713829"/>
            <a:ext cx="5384800" cy="5384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8752" y="3406229"/>
            <a:ext cx="3285631" cy="3285631"/>
          </a:xfrm>
          <a:prstGeom prst="ellipse">
            <a:avLst/>
          </a:prstGeom>
          <a:ln w="63500" cap="rnd">
            <a:solidFill>
              <a:srgbClr val="00808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4756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23" y="146756"/>
            <a:ext cx="12112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барабаны из жестяной банки </a:t>
            </a: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и воздушного шарика.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23" y="1347085"/>
            <a:ext cx="8140701" cy="54087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9872" y="2605493"/>
            <a:ext cx="5398927" cy="4150329"/>
          </a:xfrm>
          <a:prstGeom prst="ellipse">
            <a:avLst/>
          </a:prstGeom>
          <a:ln w="63500" cap="rnd">
            <a:solidFill>
              <a:srgbClr val="00808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71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333" y="90312"/>
            <a:ext cx="664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Кастаньеты настоящие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Рисунок 10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333" y="736643"/>
            <a:ext cx="4704688" cy="4704688"/>
          </a:xfrm>
          <a:prstGeom prst="rect">
            <a:avLst/>
          </a:prstGeom>
        </p:spPr>
      </p:pic>
      <p:pic>
        <p:nvPicPr>
          <p:cNvPr id="1029" name="Рисунок 10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1778" y="3392353"/>
            <a:ext cx="6096000" cy="3352800"/>
          </a:xfrm>
          <a:prstGeom prst="rect">
            <a:avLst/>
          </a:prstGeom>
        </p:spPr>
      </p:pic>
      <p:pic>
        <p:nvPicPr>
          <p:cNvPr id="1030" name="Рисунок 10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7089" y="281535"/>
            <a:ext cx="5641399" cy="3762053"/>
          </a:xfrm>
          <a:prstGeom prst="ellipse">
            <a:avLst/>
          </a:prstGeom>
          <a:ln w="63500" cap="rnd">
            <a:solidFill>
              <a:srgbClr val="00808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0447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5069" y="725353"/>
            <a:ext cx="4272784" cy="32084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022" y="79022"/>
            <a:ext cx="674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Кастаньеты своими руками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22" y="725353"/>
            <a:ext cx="4868430" cy="36389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25804" y="914741"/>
            <a:ext cx="2842018" cy="5841660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0358" y="3121026"/>
            <a:ext cx="4847167" cy="3635375"/>
          </a:xfrm>
          <a:prstGeom prst="ellipse">
            <a:avLst/>
          </a:prstGeom>
          <a:ln w="63500" cap="rnd">
            <a:solidFill>
              <a:srgbClr val="00808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133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1" y="158044"/>
            <a:ext cx="4560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Водный ксилофон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6329" y="330544"/>
            <a:ext cx="9621538" cy="6408923"/>
          </a:xfrm>
          <a:prstGeom prst="ellipse">
            <a:avLst/>
          </a:prstGeom>
          <a:ln w="63500" cap="rnd">
            <a:solidFill>
              <a:srgbClr val="00808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7709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554" y="1941688"/>
            <a:ext cx="5901894" cy="36011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6756" y="124178"/>
            <a:ext cx="1065939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Самодельный тамбурин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его изготовления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 использовать пяльцы для вышивания и металлические крышки от 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бутылок или коробочки от киндеров.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8845" y="1159169"/>
            <a:ext cx="5475110" cy="5484342"/>
          </a:xfrm>
          <a:prstGeom prst="ellipse">
            <a:avLst/>
          </a:prstGeom>
          <a:ln w="63500" cap="rnd">
            <a:solidFill>
              <a:srgbClr val="00808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47370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755" y="1875676"/>
            <a:ext cx="6210301" cy="46577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6755" y="124178"/>
            <a:ext cx="9948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вот ещё варианты самодельных тамбуринов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5378" y="1016000"/>
            <a:ext cx="6141154" cy="4605866"/>
          </a:xfrm>
          <a:prstGeom prst="ellipse">
            <a:avLst/>
          </a:prstGeom>
          <a:ln w="63500" cap="rnd">
            <a:solidFill>
              <a:srgbClr val="00808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7472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74</Words>
  <Application>Microsoft Office PowerPoint</Application>
  <PresentationFormat>Произвольный</PresentationFormat>
  <Paragraphs>22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Даниил Гузеев</dc:creator>
  <cp:lastModifiedBy>Оксана</cp:lastModifiedBy>
  <cp:revision>45</cp:revision>
  <dcterms:created xsi:type="dcterms:W3CDTF">2019-03-19T17:17:26Z</dcterms:created>
  <dcterms:modified xsi:type="dcterms:W3CDTF">2019-03-22T04:34:30Z</dcterms:modified>
</cp:coreProperties>
</file>